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265" r:id="rId4"/>
    <p:sldId id="267" r:id="rId5"/>
    <p:sldId id="271" r:id="rId6"/>
    <p:sldId id="266" r:id="rId7"/>
    <p:sldId id="276" r:id="rId8"/>
    <p:sldId id="277" r:id="rId9"/>
    <p:sldId id="268" r:id="rId10"/>
    <p:sldId id="269" r:id="rId11"/>
    <p:sldId id="272" r:id="rId12"/>
    <p:sldId id="273" r:id="rId13"/>
    <p:sldId id="274" r:id="rId14"/>
    <p:sldId id="257" r:id="rId15"/>
    <p:sldId id="258" r:id="rId16"/>
    <p:sldId id="259" r:id="rId17"/>
    <p:sldId id="260" r:id="rId18"/>
    <p:sldId id="278" r:id="rId19"/>
    <p:sldId id="270" r:id="rId2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787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831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806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839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303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573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88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612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327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603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596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27744-B360-4252-BFCB-80E3A747B19F}" type="datetimeFigureOut">
              <a:rPr lang="he-IL" smtClean="0"/>
              <a:t>כ"ה/כסלו/תשפ"ו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B28DA-8237-4BAD-A0CC-F4C0933A5B6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897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0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B46923D-8985-DD2A-12EF-C973A028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3172"/>
            <a:ext cx="12180722" cy="68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043AD20-674D-A6D6-CD59-9DA001ADB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0EB774F-1AFD-D9ED-5671-711BCDAE9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92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0FA59AD-87C4-12E7-F4D2-7E113E8BB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7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3172"/>
            <a:ext cx="12180721" cy="68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87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3172"/>
            <a:ext cx="12180721" cy="68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53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3172"/>
            <a:ext cx="12180721" cy="68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7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8" y="3172"/>
            <a:ext cx="12180722" cy="68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2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8" y="3172"/>
            <a:ext cx="12180721" cy="68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60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9DC814D-B3EB-485C-D402-7F8AF0C6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3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516E040C-363E-212C-5C3D-AAE3974DF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1AEFF72D-DC96-5FEA-97F2-25C762A30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766" y="4235569"/>
            <a:ext cx="6472687" cy="2008967"/>
          </a:xfr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0782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E05342FA-150F-37C0-D329-0259EB96C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3172"/>
            <a:ext cx="12180722" cy="68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8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0E06224-7C1F-A84F-9C53-DAD760EB0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28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3C7EEEB-9999-B15A-A8AA-D0B2FEA5E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3172"/>
            <a:ext cx="12180722" cy="68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9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53687FC-90C7-11AB-7D88-C72E0D431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4" y="1785"/>
            <a:ext cx="12185652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23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53687FC-90C7-11AB-7D88-C72E0D431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4" y="1785"/>
            <a:ext cx="12185652" cy="68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93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53687FC-90C7-11AB-7D88-C72E0D431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5"/>
            <a:ext cx="12185650" cy="68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3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1C16F8B-3000-952F-A934-1AB55CBE7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159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0</Words>
  <Application>Microsoft Office PowerPoint</Application>
  <PresentationFormat>מסך רחב</PresentationFormat>
  <Paragraphs>0</Paragraphs>
  <Slides>19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Shahar Dahan</dc:creator>
  <cp:lastModifiedBy>Shahar Dahan</cp:lastModifiedBy>
  <cp:revision>3</cp:revision>
  <dcterms:created xsi:type="dcterms:W3CDTF">2022-10-31T06:51:04Z</dcterms:created>
  <dcterms:modified xsi:type="dcterms:W3CDTF">2025-12-15T12:53:07Z</dcterms:modified>
</cp:coreProperties>
</file>